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AE7A-E9E4-4DB1-B683-702212592DCE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494A-7D75-4AE4-957B-E9E3FD0733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53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8D53-3DE3-48AC-924B-12016AE9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72B09-E973-49BE-BF4F-7A32D586D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7F103-5CD8-4AB7-A7CE-2EE6AE4C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D7BC-2948-483A-989F-4DE79E18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FEDBB-64CE-45F2-BB81-7541E95E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4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93C6-D575-421D-8A11-CB8D5826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023B-E18E-47A1-ABBE-D266BB06A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4DAC-B330-4633-931E-9848FB6E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96DB1-0986-4E96-A0D3-4DAAB388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795B0-8A19-45A7-9EE6-95BF603E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38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9B548-746A-4D9E-B059-B27EA7C63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11B95-ACC1-47B6-B705-379AB44E7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AB31C-1865-4814-A936-1A144BF4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65D0-5A6C-490B-8DE1-388AE8BCE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001A-C978-43BA-A350-47AF75F7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0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4C5-B666-4CCA-8D27-1071441D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84234-88B2-4DB5-92DC-EFEDF6BD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E58F-354E-4D98-AD01-63F077DE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CCC0C-6343-4C99-B491-880782F2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12A89-9FFF-4527-8325-245D1726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39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DF05-DC59-47C9-ABFD-03253625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BD97A-288E-4E6E-BF5A-7EF3D6DBB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DA99-0A51-4E2D-90E9-3FCF7AC7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6791B-A886-43AA-AA6F-CD26B468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8B136-8161-4E32-AEC7-10626647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79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7468-56FF-46C7-8B6F-5F64ED1E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4D29E-3B01-4BFD-AC79-FE08F90D6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EA1E4-277A-4392-B106-7A74AD70F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AA39C-EBD5-4763-8B00-4C082B0D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5E62-0554-419D-B687-72455EAF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0572-C0FE-4278-8F32-34A6CBD3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1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04E6-A621-45DA-AB5D-8A6E9A8B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22CA-9792-48BB-9A50-65596948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CECD-13CD-46FC-8368-ABC4F543C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6A155-81BF-4F88-B656-BECF8DA75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1B0A5-535A-4A2E-89AE-1AF89E4BC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40118-A082-4614-80F6-E2FA485B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A0036-CEE4-4CC6-A1F8-CDEF6433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7B8D4A-A415-4D20-839D-B8389E3E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5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625B-989A-4706-988E-0FF9C669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119CC-375C-4232-B95E-40412086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C360-F810-425F-9A06-9A951784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74047-B637-487B-BF0E-64FD1F1E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12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05DE3-6881-49A2-8A9C-140B53E2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AD604-FDF0-4E20-B583-5177BD08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4F6A4-8710-4F42-A2E7-E2D55879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38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710B-EAAA-4AB5-A131-541EFDF5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CF30-A699-4440-8FDF-C885D1DB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EA08E-CF90-4E24-8C46-0403E1E04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5E3A3-3CD6-4D94-B2C8-9049B8B7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61EE-49C7-41D4-9E73-AFCAEE8A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CD126-41FE-48CE-A0DC-8BAB96EF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86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2E98-C4FE-46D0-A38A-3F8FC5A7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02691-02C4-49A3-B79D-9FEB8D984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4BFD3-C884-432C-800E-D924C320B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BF978-1199-4FBE-A696-E0E849B9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8D677-48F0-4852-8698-A645D078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65821-1C4E-4497-91AA-DB5839B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41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2CD0-4C7F-476F-9165-754207BE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0477-940B-45D8-B50D-CC5E97747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308B3-0B1B-4D49-AE4E-476BB11C3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1E97-9FBD-4D6E-A384-22CFF9ACCC99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BF84B-93C2-41E9-A997-A4B0BBC09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F520-2142-4362-A19C-572470BEA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CBA4-0F36-47B7-889C-FE8165E7A9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F84281-C838-4142-A5C9-CFDDF0F18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51954"/>
            <a:ext cx="9144000" cy="91607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EA58CB5-7339-4E59-BC79-B1B929FA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144000" cy="91607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Presenter Name:</a:t>
            </a:r>
          </a:p>
          <a:p>
            <a:r>
              <a:rPr lang="en-US" dirty="0"/>
              <a:t>Affiliation:</a:t>
            </a:r>
          </a:p>
          <a:p>
            <a:r>
              <a:rPr lang="en-US" dirty="0"/>
              <a:t>Paper ID: </a:t>
            </a:r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E4E1B-EEE1-4BCA-A6F4-0D4113536038}"/>
              </a:ext>
            </a:extLst>
          </p:cNvPr>
          <p:cNvSpPr/>
          <p:nvPr/>
        </p:nvSpPr>
        <p:spPr>
          <a:xfrm>
            <a:off x="1739678" y="5282788"/>
            <a:ext cx="87126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495204"/>
            <a:r>
              <a:rPr lang="en-US" b="1" dirty="0">
                <a:ln/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4th International Conference on Emerging Systems and Intelligent Computing</a:t>
            </a:r>
          </a:p>
        </p:txBody>
      </p:sp>
    </p:spTree>
    <p:extLst>
      <p:ext uri="{BB962C8B-B14F-4D97-AF65-F5344CB8AC3E}">
        <p14:creationId xmlns:p14="http://schemas.microsoft.com/office/powerpoint/2010/main" val="247277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Literature Survey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Identification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9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and Discussion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15520EC-0198-49AE-B06E-7D44B6E0A434}"/>
              </a:ext>
            </a:extLst>
          </p:cNvPr>
          <p:cNvSpPr txBox="1">
            <a:spLocks/>
          </p:cNvSpPr>
          <p:nvPr/>
        </p:nvSpPr>
        <p:spPr>
          <a:xfrm>
            <a:off x="79425" y="925525"/>
            <a:ext cx="10515600" cy="947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</a:t>
            </a: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2B0CB-9BFC-405C-97D0-350BD199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94" y="1851050"/>
            <a:ext cx="1051651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D555DE-2E7A-469F-A332-77FC01D1A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250" r="93583">
                        <a14:foregroundMark x1="10917" y1="43326" x2="5333" y2="50820"/>
                        <a14:foregroundMark x1="16699" y1="33030" x2="18000" y2="23888"/>
                        <a14:foregroundMark x1="14386" y1="49285" x2="15178" y2="43716"/>
                        <a14:foregroundMark x1="14167" y1="50820" x2="14271" y2="50087"/>
                        <a14:foregroundMark x1="12456" y1="55519" x2="11667" y2="68618"/>
                        <a14:foregroundMark x1="13417" y1="39578" x2="13175" y2="43587"/>
                        <a14:foregroundMark x1="11667" y1="61124" x2="15066" y2="62693"/>
                        <a14:foregroundMark x1="12667" y1="50351" x2="12833" y2="48946"/>
                        <a14:foregroundMark x1="12750" y1="48946" x2="12659" y2="49884"/>
                        <a14:foregroundMark x1="12667" y1="48946" x2="12476" y2="50289"/>
                        <a14:foregroundMark x1="12833" y1="49180" x2="12417" y2="49649"/>
                        <a14:foregroundMark x1="37167" y1="36534" x2="37167" y2="36534"/>
                        <a14:foregroundMark x1="46000" y1="39578" x2="46000" y2="39578"/>
                        <a14:foregroundMark x1="64250" y1="46838" x2="64250" y2="46838"/>
                        <a14:foregroundMark x1="83583" y1="55504" x2="83583" y2="55504"/>
                        <a14:foregroundMark x1="93583" y1="51288" x2="93583" y2="51288"/>
                        <a14:backgroundMark x1="16083" y1="38407" x2="16083" y2="38407"/>
                        <a14:backgroundMark x1="16333" y1="66979" x2="15750" y2="44965"/>
                        <a14:backgroundMark x1="12500" y1="48064" x2="12500" y2="46604"/>
                        <a14:backgroundMark x1="12500" y1="54098" x2="12500" y2="53091"/>
                        <a14:backgroundMark x1="13667" y1="45902" x2="12083" y2="45433"/>
                        <a14:backgroundMark x1="15333" y1="36768" x2="16333" y2="42155"/>
                        <a14:backgroundMark x1="16500" y1="37939" x2="15750" y2="32553"/>
                        <a14:backgroundMark x1="16333" y1="33489" x2="17250" y2="38876"/>
                        <a14:backgroundMark x1="15667" y1="63700" x2="16500" y2="60422"/>
                        <a14:backgroundMark x1="15417" y1="62998" x2="15417" y2="62998"/>
                        <a14:backgroundMark x1="15750" y1="62529" x2="15667" y2="65105"/>
                        <a14:backgroundMark x1="15417" y1="62529" x2="15583" y2="65340"/>
                        <a14:backgroundMark x1="12219" y1="53903" x2="12750" y2="54567"/>
                        <a14:backgroundMark x1="12000" y1="53630" x2="12209" y2="53891"/>
                        <a14:backgroundMark x1="11917" y1="51522" x2="12417" y2="5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37" y="15352"/>
            <a:ext cx="2106526" cy="7495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8D6A87-9F03-46E7-988F-614C12CAA7E5}"/>
              </a:ext>
            </a:extLst>
          </p:cNvPr>
          <p:cNvGrpSpPr/>
          <p:nvPr/>
        </p:nvGrpSpPr>
        <p:grpSpPr>
          <a:xfrm>
            <a:off x="772625" y="-160599"/>
            <a:ext cx="4152338" cy="925525"/>
            <a:chOff x="2536022" y="-2"/>
            <a:chExt cx="6589080" cy="1473016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789FF3-869D-4524-B187-98D7E38B89DE}"/>
                </a:ext>
              </a:extLst>
            </p:cNvPr>
            <p:cNvSpPr/>
            <p:nvPr/>
          </p:nvSpPr>
          <p:spPr>
            <a:xfrm>
              <a:off x="5807675" y="-2"/>
              <a:ext cx="3317427" cy="8486519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F0"/>
                </a:solidFill>
                <a:latin typeface="Tw Cen MT" panose="020B0602020104020603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5EB7A6-300D-4A51-8735-29A9441FD22F}"/>
                </a:ext>
              </a:extLst>
            </p:cNvPr>
            <p:cNvSpPr/>
            <p:nvPr/>
          </p:nvSpPr>
          <p:spPr>
            <a:xfrm>
              <a:off x="2536022" y="-2"/>
              <a:ext cx="5803938" cy="14730168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  <p:txBody>
            <a:bodyPr wrap="square" lIns="234002" tIns="117000" rIns="234002" bIns="11700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defTabSz="1160995">
                <a:defRPr/>
              </a:pPr>
              <a:r>
                <a:rPr lang="en-US" sz="5400" b="1" kern="0" dirty="0">
                  <a:ln/>
                  <a:solidFill>
                    <a:srgbClr val="00B050"/>
                  </a:solidFill>
                  <a:latin typeface="Tw Cen MT" panose="020B0602020104020603"/>
                </a:rPr>
                <a:t>ESIC </a:t>
              </a:r>
              <a:r>
                <a:rPr lang="en-US" sz="5400" b="1" kern="0" dirty="0">
                  <a:ln/>
                  <a:solidFill>
                    <a:srgbClr val="00B0F0"/>
                  </a:solidFill>
                  <a:latin typeface="Tw Cen MT" panose="020B0602020104020603"/>
                </a:rPr>
                <a:t>2024</a:t>
              </a:r>
            </a:p>
            <a:p>
              <a:pPr algn="ctr" defTabSz="1160995">
                <a:defRPr/>
              </a:pPr>
              <a:endParaRPr lang="en-US" sz="5400" b="1" kern="0" dirty="0">
                <a:ln/>
                <a:solidFill>
                  <a:srgbClr val="00B050"/>
                </a:solidFill>
                <a:effectLst/>
                <a:latin typeface="Tw Cen MT" panose="020B0602020104020603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917AE-B00D-4B52-8610-6D492D2B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35" y="52868"/>
            <a:ext cx="1996940" cy="8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22C5F1-B43E-4337-926D-23A8D0F65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" y="0"/>
            <a:ext cx="979967" cy="9255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00DAB4-9361-4559-93AB-FE852E751A4C}"/>
              </a:ext>
            </a:extLst>
          </p:cNvPr>
          <p:cNvSpPr txBox="1">
            <a:spLocks/>
          </p:cNvSpPr>
          <p:nvPr/>
        </p:nvSpPr>
        <p:spPr>
          <a:xfrm>
            <a:off x="954578" y="2460568"/>
            <a:ext cx="10515600" cy="2377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2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Niranjan Ray</dc:creator>
  <cp:lastModifiedBy>Niranjan Ray</cp:lastModifiedBy>
  <cp:revision>2</cp:revision>
  <dcterms:created xsi:type="dcterms:W3CDTF">2024-02-03T04:49:15Z</dcterms:created>
  <dcterms:modified xsi:type="dcterms:W3CDTF">2024-02-04T15:50:46Z</dcterms:modified>
</cp:coreProperties>
</file>