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AE7A-E9E4-4DB1-B683-702212592DCE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D494A-7D75-4AE4-957B-E9E3FD0733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53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8D53-3DE3-48AC-924B-12016AE9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72B09-E973-49BE-BF4F-7A32D586D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7F103-5CD8-4AB7-A7CE-2EE6AE4C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D7BC-2948-483A-989F-4DE79E18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FEDBB-64CE-45F2-BB81-7541E95E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4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93C6-D575-421D-8A11-CB8D582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023B-E18E-47A1-ABBE-D266BB06A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4DAC-B330-4633-931E-9848FB6E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6DB1-0986-4E96-A0D3-4DAAB388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795B0-8A19-45A7-9EE6-95BF603E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38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9B548-746A-4D9E-B059-B27EA7C63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11B95-ACC1-47B6-B705-379AB44E7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AB31C-1865-4814-A936-1A144BF4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65D0-5A6C-490B-8DE1-388AE8BC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A001A-C978-43BA-A350-47AF75F7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0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4C5-B666-4CCA-8D27-1071441D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4234-88B2-4DB5-92DC-EFEDF6BD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E58F-354E-4D98-AD01-63F077DE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CCC0C-6343-4C99-B491-880782F2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12A89-9FFF-4527-8325-245D1726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39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DF05-DC59-47C9-ABFD-03253625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BD97A-288E-4E6E-BF5A-7EF3D6DBB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EDA99-0A51-4E2D-90E9-3FCF7AC7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6791B-A886-43AA-AA6F-CD26B468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B136-8161-4E32-AEC7-10626647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79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7468-56FF-46C7-8B6F-5F64ED1E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D29E-3B01-4BFD-AC79-FE08F90D6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EA1E4-277A-4392-B106-7A74AD70F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AA39C-EBD5-4763-8B00-4C082B0D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5E62-0554-419D-B687-72455EAF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90572-C0FE-4278-8F32-34A6CBD3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16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04E6-A621-45DA-AB5D-8A6E9A8B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E22CA-9792-48BB-9A50-65596948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ECECD-13CD-46FC-8368-ABC4F543C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6A155-81BF-4F88-B656-BECF8DA75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1B0A5-535A-4A2E-89AE-1AF89E4BC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40118-A082-4614-80F6-E2FA485B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A0036-CEE4-4CC6-A1F8-CDEF6433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B8D4A-A415-4D20-839D-B8389E3E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5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625B-989A-4706-988E-0FF9C669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119CC-375C-4232-B95E-40412086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FC360-F810-425F-9A06-9A951784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74047-B637-487B-BF0E-64FD1F1E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112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05DE3-6881-49A2-8A9C-140B53E2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AD604-FDF0-4E20-B583-5177BD08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F6A4-8710-4F42-A2E7-E2D55879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8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710B-EAAA-4AB5-A131-541EFDF5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CF30-A699-4440-8FDF-C885D1DB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EA08E-CF90-4E24-8C46-0403E1E04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5E3A3-3CD6-4D94-B2C8-9049B8B7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61EE-49C7-41D4-9E73-AFCAEE8A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CD126-41FE-48CE-A0DC-8BAB96EF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86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2E98-C4FE-46D0-A38A-3F8FC5A7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02691-02C4-49A3-B79D-9FEB8D984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4BFD3-C884-432C-800E-D924C320B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BF978-1199-4FBE-A696-E0E849B9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8D677-48F0-4852-8698-A645D078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65821-1C4E-4497-91AA-DB5839B8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41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F2CD0-4C7F-476F-9165-754207BE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F0477-940B-45D8-B50D-CC5E97747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308B3-0B1B-4D49-AE4E-476BB11C3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1E97-9FBD-4D6E-A384-22CFF9ACCC99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BF84B-93C2-41E9-A997-A4B0BBC09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F520-2142-4362-A19C-572470BEA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8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DF84281-C838-4142-A5C9-CFDDF0F18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51954"/>
            <a:ext cx="9144000" cy="91607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EA58CB5-7339-4E59-BC79-B1B929FA3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144000" cy="91607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Presenter Name:</a:t>
            </a:r>
          </a:p>
          <a:p>
            <a:r>
              <a:rPr lang="en-US" dirty="0"/>
              <a:t>Affiliation:</a:t>
            </a:r>
          </a:p>
          <a:p>
            <a:r>
              <a:rPr lang="en-US" dirty="0"/>
              <a:t>Paper ID: </a:t>
            </a:r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E4E1B-EEE1-4BCA-A6F4-0D4113536038}"/>
              </a:ext>
            </a:extLst>
          </p:cNvPr>
          <p:cNvSpPr/>
          <p:nvPr/>
        </p:nvSpPr>
        <p:spPr>
          <a:xfrm>
            <a:off x="1739678" y="5282788"/>
            <a:ext cx="87126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495204"/>
            <a:r>
              <a:rPr lang="en-US" b="1" dirty="0">
                <a:ln/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4th International Conference on Emerging Systems and Intelligent Computing</a:t>
            </a:r>
          </a:p>
        </p:txBody>
      </p:sp>
    </p:spTree>
    <p:extLst>
      <p:ext uri="{BB962C8B-B14F-4D97-AF65-F5344CB8AC3E}">
        <p14:creationId xmlns:p14="http://schemas.microsoft.com/office/powerpoint/2010/main" val="24727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2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Literature Survey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Identification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9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and Discussion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9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References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1898279"/>
            <a:chOff x="2536022" y="-2"/>
            <a:chExt cx="6589080" cy="30212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7" cy="3021200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2026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00DAB4-9361-4559-93AB-FE852E751A4C}"/>
              </a:ext>
            </a:extLst>
          </p:cNvPr>
          <p:cNvSpPr txBox="1">
            <a:spLocks/>
          </p:cNvSpPr>
          <p:nvPr/>
        </p:nvSpPr>
        <p:spPr>
          <a:xfrm>
            <a:off x="954578" y="2460568"/>
            <a:ext cx="10515600" cy="2377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2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48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Niranjan Ray</dc:creator>
  <cp:lastModifiedBy>Deepak Das</cp:lastModifiedBy>
  <cp:revision>3</cp:revision>
  <dcterms:created xsi:type="dcterms:W3CDTF">2024-02-03T04:49:15Z</dcterms:created>
  <dcterms:modified xsi:type="dcterms:W3CDTF">2026-02-06T15:36:43Z</dcterms:modified>
</cp:coreProperties>
</file>